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Noto Sans TC" panose="020B0604020202020204" charset="-128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ora Medium" panose="020B0604020202020204" charset="0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228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87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65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Карта добрых дел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604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Онлайн-платформа для НКО малых городов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07015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Хакатон Росатом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308140"/>
            <a:ext cx="63198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Карта добрых дел - это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357080"/>
            <a:ext cx="4196358" cy="1715214"/>
          </a:xfrm>
          <a:prstGeom prst="roundRect">
            <a:avLst>
              <a:gd name="adj" fmla="val 1984"/>
            </a:avLst>
          </a:prstGeom>
          <a:solidFill>
            <a:srgbClr val="26262B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2583894"/>
            <a:ext cx="680442" cy="680442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2770942"/>
            <a:ext cx="306110" cy="3061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604" y="3491151"/>
            <a:ext cx="3478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Простота использования</a:t>
            </a:r>
            <a:endParaRPr lang="en-US" sz="2200" dirty="0"/>
          </a:p>
        </p:txBody>
      </p:sp>
      <p:sp>
        <p:nvSpPr>
          <p:cNvPr id="9" name="Shape 4"/>
          <p:cNvSpPr/>
          <p:nvPr/>
        </p:nvSpPr>
        <p:spPr>
          <a:xfrm>
            <a:off x="5216962" y="2357080"/>
            <a:ext cx="4196358" cy="1715214"/>
          </a:xfrm>
          <a:prstGeom prst="roundRect">
            <a:avLst>
              <a:gd name="adj" fmla="val 1984"/>
            </a:avLst>
          </a:prstGeom>
          <a:solidFill>
            <a:srgbClr val="26262B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76" y="2583894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2770942"/>
            <a:ext cx="306110" cy="30611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43776" y="3491151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Полный функционал</a:t>
            </a:r>
            <a:endParaRPr lang="en-US" sz="2200" dirty="0"/>
          </a:p>
        </p:txBody>
      </p:sp>
      <p:sp>
        <p:nvSpPr>
          <p:cNvPr id="13" name="Shape 6"/>
          <p:cNvSpPr/>
          <p:nvPr/>
        </p:nvSpPr>
        <p:spPr>
          <a:xfrm>
            <a:off x="9640133" y="2357080"/>
            <a:ext cx="4196358" cy="1715214"/>
          </a:xfrm>
          <a:prstGeom prst="roundRect">
            <a:avLst>
              <a:gd name="adj" fmla="val 1984"/>
            </a:avLst>
          </a:prstGeom>
          <a:solidFill>
            <a:srgbClr val="26262B"/>
          </a:solidFill>
          <a:ln/>
        </p:spPr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948" y="2583894"/>
            <a:ext cx="680442" cy="680442"/>
          </a:xfrm>
          <a:prstGeom prst="rect">
            <a:avLst/>
          </a:prstGeom>
        </p:spPr>
      </p:pic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4114" y="2770942"/>
            <a:ext cx="306110" cy="30611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9866948" y="3491151"/>
            <a:ext cx="34666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Техническая надежность</a:t>
            </a:r>
            <a:endParaRPr lang="en-US" sz="2200" dirty="0"/>
          </a:p>
        </p:txBody>
      </p:sp>
      <p:sp>
        <p:nvSpPr>
          <p:cNvPr id="17" name="Shape 8"/>
          <p:cNvSpPr/>
          <p:nvPr/>
        </p:nvSpPr>
        <p:spPr>
          <a:xfrm>
            <a:off x="793790" y="4299109"/>
            <a:ext cx="6407944" cy="1715214"/>
          </a:xfrm>
          <a:prstGeom prst="roundRect">
            <a:avLst>
              <a:gd name="adj" fmla="val 1984"/>
            </a:avLst>
          </a:prstGeom>
          <a:solidFill>
            <a:srgbClr val="26262B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0604" y="4525923"/>
            <a:ext cx="680442" cy="680442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07770" y="4712970"/>
            <a:ext cx="306110" cy="30611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1020604" y="5433179"/>
            <a:ext cx="2989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Понятный интерфейс</a:t>
            </a:r>
            <a:endParaRPr lang="en-US" sz="2200" dirty="0"/>
          </a:p>
        </p:txBody>
      </p:sp>
      <p:sp>
        <p:nvSpPr>
          <p:cNvPr id="21" name="Shape 10"/>
          <p:cNvSpPr/>
          <p:nvPr/>
        </p:nvSpPr>
        <p:spPr>
          <a:xfrm>
            <a:off x="7428548" y="4299109"/>
            <a:ext cx="6407944" cy="1715214"/>
          </a:xfrm>
          <a:prstGeom prst="roundRect">
            <a:avLst>
              <a:gd name="adj" fmla="val 1984"/>
            </a:avLst>
          </a:prstGeom>
          <a:solidFill>
            <a:srgbClr val="26262B"/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5362" y="4525923"/>
            <a:ext cx="680442" cy="680442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42528" y="4712970"/>
            <a:ext cx="306110" cy="306110"/>
          </a:xfrm>
          <a:prstGeom prst="rect">
            <a:avLst/>
          </a:prstGeom>
        </p:spPr>
      </p:pic>
      <p:sp>
        <p:nvSpPr>
          <p:cNvPr id="24" name="Text 11"/>
          <p:cNvSpPr/>
          <p:nvPr/>
        </p:nvSpPr>
        <p:spPr>
          <a:xfrm>
            <a:off x="7655362" y="5433179"/>
            <a:ext cx="32018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Готовность к развитию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29F746-45CA-41AC-AAD2-4325A0ABE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00" y="0"/>
            <a:ext cx="6480000" cy="8229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E59D49-0495-4769-9083-7849AF2ED965}"/>
              </a:ext>
            </a:extLst>
          </p:cNvPr>
          <p:cNvSpPr txBox="1"/>
          <p:nvPr/>
        </p:nvSpPr>
        <p:spPr>
          <a:xfrm>
            <a:off x="0" y="1968058"/>
            <a:ext cx="801511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50" dirty="0" err="1">
                <a:solidFill>
                  <a:srgbClr val="97B8FF"/>
                </a:solidFill>
                <a:cs typeface="Sora Medium" pitchFamily="34" charset="-120"/>
              </a:rPr>
              <a:t>Егыч</a:t>
            </a:r>
            <a:endParaRPr lang="ru-RU" sz="4450" dirty="0">
              <a:solidFill>
                <a:srgbClr val="97B8FF"/>
              </a:solidFill>
              <a:cs typeface="Sora Medium" pitchFamily="34" charset="-120"/>
            </a:endParaRPr>
          </a:p>
          <a:p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*</a:t>
            </a:r>
            <a:r>
              <a:rPr lang="en-US" sz="4450" dirty="0">
                <a:solidFill>
                  <a:srgbClr val="97B8FF"/>
                </a:solidFill>
                <a:cs typeface="Sora Medium" pitchFamily="34" charset="-120"/>
              </a:rPr>
              <a:t>FRONTEND </a:t>
            </a:r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– разработчик </a:t>
            </a:r>
          </a:p>
          <a:p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Ответственный за клиентскую часть сайта</a:t>
            </a:r>
          </a:p>
        </p:txBody>
      </p:sp>
    </p:spTree>
    <p:extLst>
      <p:ext uri="{BB962C8B-B14F-4D97-AF65-F5344CB8AC3E}">
        <p14:creationId xmlns:p14="http://schemas.microsoft.com/office/powerpoint/2010/main" val="3079443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E59D49-0495-4769-9083-7849AF2ED965}"/>
              </a:ext>
            </a:extLst>
          </p:cNvPr>
          <p:cNvSpPr txBox="1"/>
          <p:nvPr/>
        </p:nvSpPr>
        <p:spPr>
          <a:xfrm>
            <a:off x="0" y="1968058"/>
            <a:ext cx="801511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50" dirty="0" err="1">
                <a:solidFill>
                  <a:srgbClr val="97B8FF"/>
                </a:solidFill>
                <a:cs typeface="Sora Medium" pitchFamily="34" charset="-120"/>
              </a:rPr>
              <a:t>Денчик</a:t>
            </a:r>
            <a:endParaRPr lang="ru-RU" sz="4450" dirty="0">
              <a:solidFill>
                <a:srgbClr val="97B8FF"/>
              </a:solidFill>
              <a:cs typeface="Sora Medium" pitchFamily="34" charset="-120"/>
            </a:endParaRPr>
          </a:p>
          <a:p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*</a:t>
            </a:r>
            <a:r>
              <a:rPr lang="en-US" sz="4450" dirty="0">
                <a:solidFill>
                  <a:srgbClr val="97B8FF"/>
                </a:solidFill>
                <a:cs typeface="Sora Medium" pitchFamily="34" charset="-120"/>
              </a:rPr>
              <a:t>BACKEND</a:t>
            </a:r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– разработчик </a:t>
            </a:r>
          </a:p>
          <a:p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Ответственный за</a:t>
            </a:r>
            <a:r>
              <a:rPr lang="en-US" sz="4450" dirty="0">
                <a:solidFill>
                  <a:srgbClr val="97B8FF"/>
                </a:solidFill>
                <a:cs typeface="Sora Medium" pitchFamily="34" charset="-120"/>
              </a:rPr>
              <a:t> </a:t>
            </a:r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серверную часть сайта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0F13B7-9E1F-4908-BE47-85EF0D2B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00" y="1"/>
            <a:ext cx="64800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53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E59D49-0495-4769-9083-7849AF2ED965}"/>
              </a:ext>
            </a:extLst>
          </p:cNvPr>
          <p:cNvSpPr txBox="1"/>
          <p:nvPr/>
        </p:nvSpPr>
        <p:spPr>
          <a:xfrm>
            <a:off x="0" y="1968058"/>
            <a:ext cx="8015110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Славик</a:t>
            </a:r>
          </a:p>
          <a:p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* </a:t>
            </a:r>
            <a:r>
              <a:rPr lang="en-US" sz="4450" dirty="0">
                <a:solidFill>
                  <a:srgbClr val="97B8FF"/>
                </a:solidFill>
                <a:cs typeface="Sora Medium" pitchFamily="34" charset="-120"/>
              </a:rPr>
              <a:t>UI/UX </a:t>
            </a:r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дизайнер и создатель презентации</a:t>
            </a:r>
          </a:p>
        </p:txBody>
      </p:sp>
      <p:pic>
        <p:nvPicPr>
          <p:cNvPr id="1028" name="Picture 4" descr="https://sun9-51.userapi.com/s/v1/ig2/ztZcK6GprytqHNkxwwCA8j1UVfp7o2AnQCrX8KGPKRXQXq5u101fzXiV-Of6fpPkW0aDqwad2RqK5A_vP46gUhvy.jpg?quality=95&amp;as=32x24,48x36,72x54,108x81,160x120,240x180,360x270,480x360,540x405,640x480,720x540,1080x810,1280x960&amp;from=bu&amp;cs=1280x0">
            <a:extLst>
              <a:ext uri="{FF2B5EF4-FFF2-40B4-BE49-F238E27FC236}">
                <a16:creationId xmlns:a16="http://schemas.microsoft.com/office/drawing/2014/main" id="{381ADF45-A5B3-43CD-AF6D-03D5E2016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75" t="18823"/>
          <a:stretch/>
        </p:blipFill>
        <p:spPr bwMode="auto">
          <a:xfrm>
            <a:off x="8150400" y="0"/>
            <a:ext cx="64800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146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E59D49-0495-4769-9083-7849AF2ED965}"/>
              </a:ext>
            </a:extLst>
          </p:cNvPr>
          <p:cNvSpPr txBox="1"/>
          <p:nvPr/>
        </p:nvSpPr>
        <p:spPr>
          <a:xfrm>
            <a:off x="0" y="1968058"/>
            <a:ext cx="801511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Ванек</a:t>
            </a:r>
          </a:p>
          <a:p>
            <a:pPr algn="ctr"/>
            <a:r>
              <a:rPr lang="ru-RU" sz="4450" dirty="0">
                <a:solidFill>
                  <a:srgbClr val="97B8FF"/>
                </a:solidFill>
                <a:cs typeface="Sora Medium" pitchFamily="34" charset="-120"/>
              </a:rPr>
              <a:t>Админ </a:t>
            </a:r>
          </a:p>
        </p:txBody>
      </p:sp>
      <p:pic>
        <p:nvPicPr>
          <p:cNvPr id="2050" name="Picture 2" descr="https://sun9-27.userapi.com/s/v1/ig2/zavfVCNtR_WvxRVSXDnFV5XDGNI9LaPlQLhrEPr5tQkSYWFZjumrp5trPNxiNZgJ6qR0bvPbBQ7Yw3vG2YpeVFb2.jpg?quality=95&amp;as=32x43,48x64,72x96,108x144,160x213,240x320,360x480,480x640,540x720,640x853,720x960,1080x1440,1280x1707,1440x1920,1920x2560&amp;from=bu&amp;cs=1920x0">
            <a:extLst>
              <a:ext uri="{FF2B5EF4-FFF2-40B4-BE49-F238E27FC236}">
                <a16:creationId xmlns:a16="http://schemas.microsoft.com/office/drawing/2014/main" id="{927D89C3-6331-4525-B3C4-192CA497A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400" y="0"/>
            <a:ext cx="64800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77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20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Решение проблемы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96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177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НКО в малых городах остаются "невидимками"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9521" y="55961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Решение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99521" y="6177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Единая карта с информацией о всех организациях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97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Ключевые функции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52167"/>
            <a:ext cx="4196358" cy="3287673"/>
          </a:xfrm>
          <a:prstGeom prst="roundRect">
            <a:avLst>
              <a:gd name="adj" fmla="val 1035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278981"/>
            <a:ext cx="325171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🔍</a:t>
            </a: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Поиск и фильтрация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77702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Поиск по названию и описанию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20604" y="458212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Фильтры по категориям и городам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0604" y="538722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Интерактивная карта с метками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52167"/>
            <a:ext cx="4196358" cy="3287673"/>
          </a:xfrm>
          <a:prstGeom prst="roundRect">
            <a:avLst>
              <a:gd name="adj" fmla="val 1035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5443776" y="3278981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Централизованная информация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443776" y="412373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Вся информация о НКО в одном месте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052167"/>
            <a:ext cx="4196358" cy="3287673"/>
          </a:xfrm>
          <a:prstGeom prst="roundRect">
            <a:avLst>
              <a:gd name="adj" fmla="val 1035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>
          <a:xfrm>
            <a:off x="9866948" y="3278981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Самостоятельное добавление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66948" y="4123730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Простой процесс добавления НКО и модерация контента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3783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Удобный интерфейс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3733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🏢</a:t>
            </a: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Карточка НКО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3444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Контакты и описание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8667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Ссылки на соцсети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288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Информация для волонтеров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5425"/>
            <a:ext cx="69121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Техническая реализация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1180"/>
            <a:ext cx="29406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UX/UI преимущества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Минималистичный дизайн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Интуитивная навигация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Адаптивность под мобильные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789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Быстрая загрузка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2111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Подсказки для пользователей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7711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Технологии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3523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Django - стабильность и безопасность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7945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Яндекс.Карты - российский сервис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2367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SQLite/PostgreSQL - надежное хранение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826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Преимущества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599521" y="540758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Быстрая загрузка карты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84977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Оптимизированные запросы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62919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Масштабируемая архитектура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2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Для пользователей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32459"/>
            <a:ext cx="55475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Регистрация за 2 минуты</a:t>
            </a:r>
            <a:endParaRPr lang="en-US" sz="3550" dirty="0"/>
          </a:p>
        </p:txBody>
      </p:sp>
      <p:sp>
        <p:nvSpPr>
          <p:cNvPr id="5" name="Shape 2"/>
          <p:cNvSpPr/>
          <p:nvPr/>
        </p:nvSpPr>
        <p:spPr>
          <a:xfrm>
            <a:off x="793790" y="53395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878860" y="53821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5417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Создать аккаунт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456884" y="533959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7541955" y="53821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94000" y="5417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Добавить НКО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793790" y="63035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63460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530906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Пройти модерацию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7456884" y="63035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2"/>
          <p:cNvSpPr/>
          <p:nvPr/>
        </p:nvSpPr>
        <p:spPr>
          <a:xfrm>
            <a:off x="7541955" y="63460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8194000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Появиться на карте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70689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 одному аккаунту - одна НКО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619720"/>
            <a:ext cx="5463778" cy="633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Для администраторов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88670" y="1334572"/>
            <a:ext cx="4056578" cy="50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Панель модерации</a:t>
            </a:r>
            <a:endParaRPr lang="en-US" sz="3150" dirty="0"/>
          </a:p>
        </p:txBody>
      </p:sp>
      <p:sp>
        <p:nvSpPr>
          <p:cNvPr id="5" name="Shape 2"/>
          <p:cNvSpPr/>
          <p:nvPr/>
        </p:nvSpPr>
        <p:spPr>
          <a:xfrm>
            <a:off x="788670" y="2145744"/>
            <a:ext cx="7566660" cy="1214318"/>
          </a:xfrm>
          <a:prstGeom prst="roundRect">
            <a:avLst>
              <a:gd name="adj" fmla="val 2505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4293" y="2371368"/>
            <a:ext cx="401895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Быстрое одобрение/отклонение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014293" y="2809875"/>
            <a:ext cx="711541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Управление заявками в один клик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88670" y="3562826"/>
            <a:ext cx="7566660" cy="1214318"/>
          </a:xfrm>
          <a:prstGeom prst="roundRect">
            <a:avLst>
              <a:gd name="adj" fmla="val 2505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14293" y="3788450"/>
            <a:ext cx="280332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Статистика по заявкам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14293" y="4226957"/>
            <a:ext cx="711541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Полный анализ активности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88670" y="4979908"/>
            <a:ext cx="7566660" cy="1214318"/>
          </a:xfrm>
          <a:prstGeom prst="roundRect">
            <a:avLst>
              <a:gd name="adj" fmla="val 2505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14293" y="5205532"/>
            <a:ext cx="2886551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Управление контентом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014293" y="5644039"/>
            <a:ext cx="711541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Контроль качества информации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88670" y="6396990"/>
            <a:ext cx="7566660" cy="1214318"/>
          </a:xfrm>
          <a:prstGeom prst="roundRect">
            <a:avLst>
              <a:gd name="adj" fmla="val 2505"/>
            </a:avLst>
          </a:prstGeom>
          <a:solidFill>
            <a:srgbClr val="07070C"/>
          </a:solidFill>
          <a:ln w="22860">
            <a:solidFill>
              <a:srgbClr val="3F3F4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14293" y="6622613"/>
            <a:ext cx="2788920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Аналитика активности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014293" y="7061121"/>
            <a:ext cx="711541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Отслеживание использования платформы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57500"/>
            <a:ext cx="73650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Дополнительные функции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Сверх ТЗ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4564142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26262B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4790956"/>
            <a:ext cx="34353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Профили пользователей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4564142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26262B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4790956"/>
            <a:ext cx="3105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Система мероприятий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9640133" y="4564142"/>
            <a:ext cx="4196358" cy="807958"/>
          </a:xfrm>
          <a:prstGeom prst="roundRect">
            <a:avLst>
              <a:gd name="adj" fmla="val 67378"/>
            </a:avLst>
          </a:prstGeom>
          <a:solidFill>
            <a:srgbClr val="26262B"/>
          </a:solidFill>
          <a:ln/>
        </p:spPr>
      </p:sp>
      <p:sp>
        <p:nvSpPr>
          <p:cNvPr id="9" name="Text 7"/>
          <p:cNvSpPr/>
          <p:nvPr/>
        </p:nvSpPr>
        <p:spPr>
          <a:xfrm>
            <a:off x="9866948" y="4790956"/>
            <a:ext cx="2912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Поиск по всем полям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8555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Планы развития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378148"/>
            <a:ext cx="317551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Будущие улучшения</a:t>
            </a:r>
            <a:endParaRPr lang="en-US" sz="2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13109"/>
            <a:ext cx="476250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28750" y="2171819"/>
            <a:ext cx="239613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Мобильное приложение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428750" y="2515076"/>
            <a:ext cx="1240786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Доступ к карте с любого устройства</a:t>
            </a:r>
            <a:endParaRPr lang="en-US" sz="12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5" y="3124438"/>
            <a:ext cx="476250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666875" y="3283148"/>
            <a:ext cx="218074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Система волонтерства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666875" y="3626406"/>
            <a:ext cx="1216973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Поиск волонтеров для НКО</a:t>
            </a:r>
            <a:endParaRPr lang="en-US" sz="12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40" y="4235767"/>
            <a:ext cx="476250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05000" y="4394478"/>
            <a:ext cx="2388632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Онлайн-пожертвования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1905000" y="4737735"/>
            <a:ext cx="1193161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Прямая поддержка организаций</a:t>
            </a:r>
            <a:endParaRPr lang="en-US" sz="12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84" y="5347097"/>
            <a:ext cx="476250" cy="11430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43244" y="5505807"/>
            <a:ext cx="241173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Календарь мероприятий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2143244" y="5849064"/>
            <a:ext cx="1169336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Расписание всех событий</a:t>
            </a:r>
            <a:endParaRPr lang="en-US" sz="12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40" y="6458426"/>
            <a:ext cx="476250" cy="11430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05000" y="6617137"/>
            <a:ext cx="236100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Интеграция с соцсетями</a:t>
            </a:r>
            <a:endParaRPr lang="en-US" sz="1550" dirty="0"/>
          </a:p>
        </p:txBody>
      </p:sp>
      <p:sp>
        <p:nvSpPr>
          <p:cNvPr id="18" name="Text 11"/>
          <p:cNvSpPr/>
          <p:nvPr/>
        </p:nvSpPr>
        <p:spPr>
          <a:xfrm>
            <a:off x="1905000" y="6960394"/>
            <a:ext cx="1193161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Синхронизация с популярными платформами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282</Words>
  <Application>Microsoft Office PowerPoint</Application>
  <PresentationFormat>Произвольный</PresentationFormat>
  <Paragraphs>101</Paragraphs>
  <Slides>14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Calibri</vt:lpstr>
      <vt:lpstr>Arial</vt:lpstr>
      <vt:lpstr>Noto Sans TC</vt:lpstr>
      <vt:lpstr>Sora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Ivan</dc:creator>
  <cp:lastModifiedBy>Иван</cp:lastModifiedBy>
  <cp:revision>6</cp:revision>
  <dcterms:created xsi:type="dcterms:W3CDTF">2025-11-16T12:11:04Z</dcterms:created>
  <dcterms:modified xsi:type="dcterms:W3CDTF">2025-11-16T12:49:56Z</dcterms:modified>
</cp:coreProperties>
</file>